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659E6F-BBB1-7BE2-EF0E-CAF6FEA8B9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FF87FED-5763-22F7-6989-D96A5BC8F3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03D3BB9-00C5-39D9-C8FF-8885867CA9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C8A4E81-0583-EF6D-3074-DB7989289B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CBD30A-31EE-413F-BE87-D8F5B2C79D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1ED096C-9671-2A18-7406-04A6AD812F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F9CE68-87D3-C941-6F07-6101B495E3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B1F663D-20AD-9F41-A20C-EF855A30951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6F31D9C-3CB6-2195-4096-940629ED57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AA42C32D-6701-32F8-29AD-86D1864009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2E04E29-A71F-0F52-810A-C0E64A543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57DF9-3DE5-42FA-81C7-8165C6F0BC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2F9DA-8821-D89C-30C0-A8882CCF7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73062-FEA5-4766-8259-662CE807EBE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252D6A3-0BC5-4846-A511-3D1D42E9B2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1F3EAC-402E-8FDF-198B-F9123939C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AC222B-0124-8BEF-5D73-D29E9C84A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C439A-9CA3-4523-B1CA-812E09932B1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08502C7-8BD6-7BC4-68C6-7E78EFA15F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28CECF5-34D9-5767-407F-8CF45C414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A64059-85C2-4409-0BBA-950AAF00F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AFDA4-9CBA-4F60-B87E-E08FA8988D6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14467A3-1FBB-3837-C449-D9245D2A94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CD13FF4-EB56-9092-494C-7BCB87F19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286DAF-7BB3-6952-8059-70D93A70B0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0D1B-B628-433D-9567-CE3980191A7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296C544-F7EA-02CA-1ECA-A667F59C38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155E14-AEDD-D2C3-09B1-D6FBC266D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21540-975A-C08C-AC25-BB78C45C1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3C963-3985-4D9C-BFC8-28014D5FEA5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FB9BA73-5334-0436-03A1-BD7B52D0D4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75C4A49-0BA6-186E-C242-CBE7371A2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0C6698-DABD-FDBC-125A-9534A15D0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016E0-D614-4532-99AC-F184FE94113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BAEFFB5-35F0-335E-28F8-48EA6B7914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24AF323-7109-342F-C77E-84DFE2604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D43E55-CDEC-8B4C-CA29-6F697B1B3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4F510-680E-4A5A-B774-C90BB0CE7F4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6F41BA7-4CC2-105D-355A-B5784281FB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A586B5-4333-4215-E0CF-02E945410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0F7806-C6CB-CE1C-34C0-CFC53D1B38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06EC1-5BF9-4050-979C-2CCE8021437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6F008D6-93AD-90C1-9979-43090BCBE7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2889B42-5412-F8D1-7C31-387FEE926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9595D9-C301-E144-5355-62646D08D7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6C7E3-BE26-408C-980B-15C3FA79CCC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BC254BB-61CA-06DA-628B-CE42321A97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5C79862-194F-86C1-DF7A-131FC95DF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36BF-9C33-FC4D-804B-B5638DDA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57DC0-DF7F-428D-E828-796F56B3F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60AF1-9E3F-CD01-F892-9041DE93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36BD-38CC-2219-DC70-BAC6321CB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BD77D-BA3E-855D-79DC-E23734FE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87AD3-582B-4C64-A1B3-A5D278A91A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46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D7F0-E255-CFB6-79D3-824E7B47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08FA5-B73B-BBBB-5D48-A287B1D0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9663-7236-74F2-305D-6AA5063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379F2-19C5-EAEE-438B-462EDA38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33505-FB02-26C1-224F-D02E916D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92877-A54A-4716-9D8E-B4CB5E2889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84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1884C-5DDB-B1AE-992F-A938C71F5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132F2-374C-0099-FC0F-E98759FBE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5D072-0CEC-6530-C8C7-316157CB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82E16-8DF8-94D8-9358-585761FF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7EB1B-C12D-2CBD-E6CC-F5E83F77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30DA-9FC0-44BE-AEED-3D77F32D70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704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22EE-BF6C-152F-0FC0-980E6DE8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A89FD-1090-EE81-F31B-833C1C2A00C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A397A07F-11F8-341D-26B7-591382099E1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8A765-D53F-22DD-BE6E-FF1645C2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CA8E1-C440-FC0F-BCD3-ACFCDB85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2A617-1EC1-4339-DFC7-E74CE1E5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FCD1C4-7B47-4702-B2E0-513CB7E6CA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587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D499-61E6-C7D8-257C-A6271D7D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3F8549BA-5D32-4AEB-594C-9E86D80079B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170A9-78FD-E283-4F2C-0E3428F0F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7A7F4-9139-08CD-F8A6-1DE32A10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D2D33-78CD-633A-2AB1-27E8D675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F865B-E6AA-0C23-3D3B-955A13D8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2EC66F-CBE1-484F-94EB-CE84C5FD6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54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D541-A418-B9C7-91EB-D386CAA3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07F6-4E25-62A0-CF91-CE4CDFCC5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119F-7AE7-E692-D089-AC019221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3332-00F6-22DE-C63F-A6BC2078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4D8B-3EF2-66B9-3B71-519CACEE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E8CC4-9949-4AB5-92B5-DFFA7AFBCC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37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5979-AD07-3F4E-F078-0654338F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C49A6-185B-529E-089F-0553F16A0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85D5C-13CC-2BB8-6CEB-61A4DC220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EFCB5-C561-609F-37CF-4CB9D70A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16EF-A80D-7085-A60E-83E1BB7E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DFEB4-00E2-4BFC-B68D-BD3B32B3CB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B102-B7B5-71F2-689B-843FED92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7B601-2592-A025-6874-43F967AA3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E7120-8F4C-B2AA-19BA-4E562CD4E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3EECC-60AD-7B1F-851C-51E1F7A7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B930F-A554-C87E-E1FC-6F712302B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02192-1BB0-A1BD-F0FF-768D32D4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E636-EC73-4226-BE9E-801B35AC82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815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FA45-17F3-32DA-1D11-D4F86751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5A086-7F12-E93E-EDFA-9A69EC32D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BA943-B489-AE7B-9C6D-26097456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BDEDD-F933-E835-6823-E78914B74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42BDC-A8B0-C356-0536-07A35AD71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86464-96C8-E54C-B460-A5EFBD8B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DD171-2701-38CD-0085-29EF7064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A478A-7829-CFF3-B560-E6915619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0734E-BA5A-479A-9F24-85DA89C174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45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25C7-8215-CABB-ACDB-311A7D8A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F719E-2C33-984F-FBE0-0246B0C0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25A2D-CE4D-7181-9FF5-EDCC67A1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9A9B8-5F56-4C8E-4715-9CE94924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97846-3354-4D35-8FA5-78CB0FE1D2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27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5EA74-063C-221D-4C94-EAE3F4D9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127EB-999A-43FC-D0A5-F9DE8AD1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62E19-1B69-FFD9-7608-D792AA2A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C269-06E2-4BAF-AD1B-8DA0FB345A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949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BAE07-C20D-71DD-3C19-424DE92B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5288-9CF9-51C7-1AC7-ECE580BE7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2AD70-4833-9990-A98A-DA3092AEF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B393B-B665-056C-67F6-5C7ABC23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ADC64-28B8-9A57-425C-D9E4990E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CA86-D78F-2775-22A3-8CAF2932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27A2-BAFC-447E-9491-802840317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788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4C3F-A17C-F30D-7B2E-90021C9F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4775D-FABE-F523-F4CF-538B618A1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21198-1BAB-8A55-E94E-8D813CB51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63A9D-DAB6-BD8C-E620-18F8A958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F9A93-CBB6-B2DB-564F-4F705452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11896-E5DF-1F2B-EB77-21AE4825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619C-AA83-4B2E-B605-7C58823224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6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90B50C-A9CF-36E7-DACB-88B458488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8A24D7-D758-B8CF-7C77-67FDCDE80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1EBAF0-C7EB-B491-F362-32F1E4B5C2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30215C8-EA2D-1979-27EB-734B8263FD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F6C916-2EAF-2D9E-054D-F22FE93D26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B15B01-03DD-4993-BB18-09B1680087B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3DB077-AF98-38E3-A785-E6776F52C9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>
                <a:latin typeface="High Tower Text" panose="02040502050506030303" pitchFamily="18" charset="0"/>
              </a:rPr>
              <a:t>The Railroads</a:t>
            </a:r>
            <a:br>
              <a:rPr lang="en-GB" altLang="en-US" sz="4400">
                <a:latin typeface="High Tower Text" panose="02040502050506030303" pitchFamily="18" charset="0"/>
              </a:rPr>
            </a:br>
            <a:r>
              <a:rPr lang="en-GB" altLang="en-US" sz="3200">
                <a:latin typeface="High Tower Text" panose="02040502050506030303" pitchFamily="18" charset="0"/>
              </a:rPr>
              <a:t>The first transcontinental railroad</a:t>
            </a:r>
            <a:endParaRPr lang="en-GB" altLang="en-US" sz="4400">
              <a:latin typeface="High Tower Text" panose="02040502050506030303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D3D8917-379B-085A-7A57-8E5CB31619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>
                <a:latin typeface="High Tower Text" panose="02040502050506030303" pitchFamily="18" charset="0"/>
              </a:rPr>
              <a:t>The American West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C92D47-FEB4-45A1-DE70-A274C5B8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High Tower Text" panose="02040502050506030303" pitchFamily="18" charset="0"/>
              </a:rPr>
              <a:t>The Building of the Railroads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49523C-D826-D966-4215-8DAF7462D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latin typeface="High Tower Text" panose="02040502050506030303" pitchFamily="18" charset="0"/>
              </a:rPr>
              <a:t>Built in 1860s 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High Tower Text" panose="02040502050506030303" pitchFamily="18" charset="0"/>
              </a:rPr>
              <a:t>Two companies</a:t>
            </a:r>
          </a:p>
          <a:p>
            <a:pPr lvl="1">
              <a:lnSpc>
                <a:spcPct val="90000"/>
              </a:lnSpc>
            </a:pPr>
            <a:r>
              <a:rPr lang="en-GB" altLang="en-US" sz="3200">
                <a:latin typeface="High Tower Text" panose="02040502050506030303" pitchFamily="18" charset="0"/>
              </a:rPr>
              <a:t>Central Pacific Railroad Company</a:t>
            </a:r>
          </a:p>
          <a:p>
            <a:pPr lvl="1">
              <a:lnSpc>
                <a:spcPct val="90000"/>
              </a:lnSpc>
            </a:pPr>
            <a:r>
              <a:rPr lang="en-GB" altLang="en-US" sz="3200">
                <a:latin typeface="High Tower Text" panose="02040502050506030303" pitchFamily="18" charset="0"/>
              </a:rPr>
              <a:t>Union Pacific Railroad Company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High Tower Text" panose="02040502050506030303" pitchFamily="18" charset="0"/>
              </a:rPr>
              <a:t>Met and joined railroad in Promontory, Utah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High Tower Text" panose="02040502050506030303" pitchFamily="18" charset="0"/>
              </a:rPr>
              <a:t>Date of completion 10 May 1869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By 1893 there were 6 major railroad companies</a:t>
            </a:r>
            <a:endParaRPr lang="en-GB" altLang="en-US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6CBD533-0DCC-72A5-045C-7C74616FE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High Tower Text" panose="02040502050506030303" pitchFamily="18" charset="0"/>
              </a:rPr>
              <a:t>Why did America need Railroads?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8CD5D57-2617-AD4F-C39F-3E510B5C9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Communication from East to West was not very good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Travelling time from East to West took 6 months +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It would help fulfil ‘Manifest Destiny’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The U.S. needed to keep up with other countries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Trade links with China and Japan</a:t>
            </a:r>
          </a:p>
          <a:p>
            <a:pPr>
              <a:lnSpc>
                <a:spcPct val="90000"/>
              </a:lnSpc>
            </a:pPr>
            <a:r>
              <a:rPr lang="cy-GB" altLang="en-US">
                <a:latin typeface="High Tower Text" panose="02040502050506030303" pitchFamily="18" charset="0"/>
              </a:rPr>
              <a:t>Help to bring law and order to the West</a:t>
            </a:r>
            <a:endParaRPr lang="en-GB" altLang="en-US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895CEC-457B-CE66-3373-F13393084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latin typeface="High Tower Text" panose="02040502050506030303" pitchFamily="18" charset="0"/>
              </a:rPr>
              <a:t>Effect of the Railroads: Quick and easy travel to the West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E1DB9A8-F769-6ED8-F956-5BD1E77D4E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y-GB" altLang="en-US" sz="2800">
                <a:latin typeface="High Tower Text" panose="02040502050506030303" pitchFamily="18" charset="0"/>
              </a:rPr>
              <a:t>Previous methods </a:t>
            </a:r>
          </a:p>
          <a:p>
            <a:pPr lvl="1"/>
            <a:r>
              <a:rPr lang="cy-GB" altLang="en-US" sz="2400">
                <a:latin typeface="High Tower Text" panose="02040502050506030303" pitchFamily="18" charset="0"/>
              </a:rPr>
              <a:t>Wagon Train</a:t>
            </a:r>
          </a:p>
          <a:p>
            <a:pPr lvl="1"/>
            <a:r>
              <a:rPr lang="cy-GB" altLang="en-US" sz="2400">
                <a:latin typeface="High Tower Text" panose="02040502050506030303" pitchFamily="18" charset="0"/>
              </a:rPr>
              <a:t>Foot</a:t>
            </a:r>
          </a:p>
          <a:p>
            <a:pPr lvl="1"/>
            <a:r>
              <a:rPr lang="cy-GB" altLang="en-US" sz="2400">
                <a:latin typeface="High Tower Text" panose="02040502050506030303" pitchFamily="18" charset="0"/>
              </a:rPr>
              <a:t>By boat</a:t>
            </a:r>
          </a:p>
          <a:p>
            <a:pPr lvl="1"/>
            <a:r>
              <a:rPr lang="cy-GB" altLang="en-US" sz="2400">
                <a:latin typeface="High Tower Text" panose="02040502050506030303" pitchFamily="18" charset="0"/>
              </a:rPr>
              <a:t>Pony Express</a:t>
            </a:r>
          </a:p>
          <a:p>
            <a:r>
              <a:rPr lang="cy-GB" altLang="en-US" sz="2800">
                <a:latin typeface="High Tower Text" panose="02040502050506030303" pitchFamily="18" charset="0"/>
              </a:rPr>
              <a:t>The railroad turned a 6 month journey into a maximum of 8 days</a:t>
            </a:r>
            <a:endParaRPr lang="en-GB" altLang="en-US" sz="2800">
              <a:latin typeface="High Tower Text" panose="02040502050506030303" pitchFamily="18" charset="0"/>
            </a:endParaRPr>
          </a:p>
        </p:txBody>
      </p:sp>
      <p:pic>
        <p:nvPicPr>
          <p:cNvPr id="5129" name="Picture 9">
            <a:extLst>
              <a:ext uri="{FF2B5EF4-FFF2-40B4-BE49-F238E27FC236}">
                <a16:creationId xmlns:a16="http://schemas.microsoft.com/office/drawing/2014/main" id="{5708DF68-F07E-281D-7F7E-88767665429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989138"/>
            <a:ext cx="4392612" cy="3173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559D57-24E5-7063-810C-709C33F09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latin typeface="High Tower Text" panose="02040502050506030303" pitchFamily="18" charset="0"/>
              </a:rPr>
              <a:t>Effect of the Railroads: Cheap land for people wanting to go West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6979CD9-99EF-FC13-45BA-14D0911B56C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y-GB" altLang="en-US" sz="2800">
                <a:latin typeface="High Tower Text" panose="02040502050506030303" pitchFamily="18" charset="0"/>
              </a:rPr>
              <a:t>Once the Railroads were built the Railroad companies had no use for the excess land</a:t>
            </a:r>
          </a:p>
          <a:p>
            <a:r>
              <a:rPr lang="cy-GB" altLang="en-US" sz="2800">
                <a:latin typeface="High Tower Text" panose="02040502050506030303" pitchFamily="18" charset="0"/>
              </a:rPr>
              <a:t>Sold land off cheap</a:t>
            </a:r>
          </a:p>
          <a:p>
            <a:r>
              <a:rPr lang="cy-GB" altLang="en-US" sz="2800">
                <a:latin typeface="High Tower Text" panose="02040502050506030303" pitchFamily="18" charset="0"/>
              </a:rPr>
              <a:t>Benefitted Homesteaders and Ranchers who came west.</a:t>
            </a:r>
            <a:endParaRPr lang="en-GB" altLang="en-US" sz="2800">
              <a:latin typeface="High Tower Text" panose="02040502050506030303" pitchFamily="18" charset="0"/>
            </a:endParaRP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471D7C57-736B-AC80-C829-3A14782F54CC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060575"/>
            <a:ext cx="4537075" cy="3384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6DB42B-B3CF-D331-B28E-2C6EB1AAB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latin typeface="High Tower Text" panose="02040502050506030303" pitchFamily="18" charset="0"/>
              </a:rPr>
              <a:t>Effect of the Railroads: Destruction of the Indians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6F7975-CAED-4DDA-15B5-3F26E8E1BE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y-GB" altLang="en-US" sz="2400">
                <a:latin typeface="High Tower Text" panose="02040502050506030303" pitchFamily="18" charset="0"/>
              </a:rPr>
              <a:t>Hunters used the Railroad to go west to hunt the buffalo</a:t>
            </a:r>
          </a:p>
          <a:p>
            <a:r>
              <a:rPr lang="cy-GB" altLang="en-US" sz="2400">
                <a:latin typeface="High Tower Text" panose="02040502050506030303" pitchFamily="18" charset="0"/>
              </a:rPr>
              <a:t>Hunters were only interested in buffalo skin</a:t>
            </a:r>
          </a:p>
          <a:p>
            <a:r>
              <a:rPr lang="cy-GB" altLang="en-US" sz="2400">
                <a:latin typeface="High Tower Text" panose="02040502050506030303" pitchFamily="18" charset="0"/>
              </a:rPr>
              <a:t>1875 southern buffalo herds wiped out</a:t>
            </a:r>
          </a:p>
          <a:p>
            <a:r>
              <a:rPr lang="cy-GB" altLang="en-US" sz="2400">
                <a:latin typeface="High Tower Text" panose="02040502050506030303" pitchFamily="18" charset="0"/>
              </a:rPr>
              <a:t>1885 northern buffalo herds wiped out</a:t>
            </a:r>
          </a:p>
          <a:p>
            <a:r>
              <a:rPr lang="cy-GB" altLang="en-US" sz="2400">
                <a:latin typeface="High Tower Text" panose="02040502050506030303" pitchFamily="18" charset="0"/>
              </a:rPr>
              <a:t>Indians depended on the buffalo, but now they were gone! </a:t>
            </a:r>
            <a:r>
              <a:rPr lang="cy-GB" altLang="en-US" sz="2400">
                <a:latin typeface="High Tower Text" panose="02040502050506030303" pitchFamily="18" charset="0"/>
                <a:sym typeface="Wingdings" panose="05000000000000000000" pitchFamily="2" charset="2"/>
              </a:rPr>
              <a:t></a:t>
            </a:r>
            <a:endParaRPr lang="en-GB" altLang="en-US" sz="2400">
              <a:latin typeface="High Tower Text" panose="02040502050506030303" pitchFamily="18" charset="0"/>
            </a:endParaRP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C6E14792-F00F-BACF-83A8-6D68B5F63A0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73238"/>
            <a:ext cx="4038600" cy="41767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DC210C58-C5E3-5504-78F4-DDF59CE89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latin typeface="High Tower Text" panose="02040502050506030303" pitchFamily="18" charset="0"/>
              </a:rPr>
              <a:t>Effect of the Railroads: Helps develop the Cattle Industry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EE87728-6324-95EA-FFBF-4D389A07AA0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y-GB" altLang="en-US" sz="2800">
                <a:latin typeface="High Tower Text" panose="02040502050506030303" pitchFamily="18" charset="0"/>
              </a:rPr>
              <a:t>Cattle were transported by the railroads making it easier to move them from Texas to the East</a:t>
            </a:r>
          </a:p>
          <a:p>
            <a:r>
              <a:rPr lang="cy-GB" altLang="en-US" sz="2800">
                <a:latin typeface="High Tower Text" panose="02040502050506030303" pitchFamily="18" charset="0"/>
              </a:rPr>
              <a:t>Cow Towns grew up around these railroad stops</a:t>
            </a:r>
            <a:endParaRPr lang="en-GB" altLang="en-US" sz="2800">
              <a:latin typeface="High Tower Text" panose="02040502050506030303" pitchFamily="18" charset="0"/>
            </a:endParaRPr>
          </a:p>
        </p:txBody>
      </p:sp>
      <p:pic>
        <p:nvPicPr>
          <p:cNvPr id="8200" name="Picture 8">
            <a:extLst>
              <a:ext uri="{FF2B5EF4-FFF2-40B4-BE49-F238E27FC236}">
                <a16:creationId xmlns:a16="http://schemas.microsoft.com/office/drawing/2014/main" id="{6432416B-A356-0B3E-58F0-3CCC427DE7E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9138"/>
            <a:ext cx="4038600" cy="3025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D7F91EE-28B1-1D9B-8DBA-B9CED65E1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>
                <a:latin typeface="High Tower Text" panose="02040502050506030303" pitchFamily="18" charset="0"/>
              </a:rPr>
              <a:t>Task</a:t>
            </a:r>
            <a:endParaRPr lang="en-GB" altLang="en-US">
              <a:latin typeface="High Tower Text" panose="02040502050506030303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1CD7DB-07CB-F8B6-8A83-60E0DF9B7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y-GB" altLang="en-US">
                <a:latin typeface="High Tower Text" panose="02040502050506030303" pitchFamily="18" charset="0"/>
              </a:rPr>
              <a:t>Essay Question:</a:t>
            </a:r>
          </a:p>
          <a:p>
            <a:pPr algn="ctr">
              <a:buFontTx/>
              <a:buNone/>
            </a:pPr>
            <a:r>
              <a:rPr lang="cy-GB" altLang="en-US">
                <a:latin typeface="High Tower Text" panose="02040502050506030303" pitchFamily="18" charset="0"/>
              </a:rPr>
              <a:t>How important were the railroad and railroad companies in opening up the west?</a:t>
            </a:r>
          </a:p>
          <a:p>
            <a:pPr algn="ctr">
              <a:buFontTx/>
              <a:buNone/>
            </a:pPr>
            <a:endParaRPr lang="cy-GB" altLang="en-US">
              <a:latin typeface="High Tower Text" panose="02040502050506030303" pitchFamily="18" charset="0"/>
            </a:endParaRPr>
          </a:p>
          <a:p>
            <a:pPr>
              <a:buFontTx/>
              <a:buNone/>
            </a:pPr>
            <a:r>
              <a:rPr lang="cy-GB" altLang="en-US">
                <a:latin typeface="High Tower Text" panose="02040502050506030303" pitchFamily="18" charset="0"/>
              </a:rPr>
              <a:t>Step 1:  Planning your answer</a:t>
            </a:r>
          </a:p>
          <a:p>
            <a:pPr>
              <a:buFontTx/>
              <a:buNone/>
            </a:pPr>
            <a:r>
              <a:rPr lang="cy-GB" altLang="en-US">
                <a:latin typeface="High Tower Text" panose="02040502050506030303" pitchFamily="18" charset="0"/>
              </a:rPr>
              <a:t>Step 2:  Writing your answer</a:t>
            </a:r>
            <a:endParaRPr lang="en-GB" altLang="en-US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F1D97E3-3240-1AC0-2AF8-47908EF11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336699"/>
      </a:dk1>
      <a:lt1>
        <a:srgbClr val="FFFF00"/>
      </a:lt1>
      <a:dk2>
        <a:srgbClr val="000000"/>
      </a:dk2>
      <a:lt2>
        <a:srgbClr val="FF66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00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00"/>
        </a:lt1>
        <a:dk2>
          <a:srgbClr val="000000"/>
        </a:dk2>
        <a:lt2>
          <a:srgbClr val="FF66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362</Words>
  <Application>Microsoft Office PowerPoint</Application>
  <PresentationFormat>On-screen Show (4:3)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High Tower Text</vt:lpstr>
      <vt:lpstr>Wingdings</vt:lpstr>
      <vt:lpstr>Default Design</vt:lpstr>
      <vt:lpstr>The Railroads The first transcontinental railroad</vt:lpstr>
      <vt:lpstr>The Building of the Railroads</vt:lpstr>
      <vt:lpstr>Why did America need Railroads?</vt:lpstr>
      <vt:lpstr>Effect of the Railroads: Quick and easy travel to the West</vt:lpstr>
      <vt:lpstr>Effect of the Railroads: Cheap land for people wanting to go West</vt:lpstr>
      <vt:lpstr>Effect of the Railroads: Destruction of the Indians</vt:lpstr>
      <vt:lpstr>Effect of the Railroads: Helps develop the Cattle Industry</vt:lpstr>
      <vt:lpstr>Task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Railroads The first transcontinental railroad</dc:title>
  <dc:subject>The Railroads The first transcontinental railroad</dc:subject>
  <dc:creator>cjames</dc:creator>
  <cp:keywords>The Railroads The first transcontinental railroad</cp:keywords>
  <dc:description>The Railroads The first transcontinental railroad</dc:description>
  <cp:lastModifiedBy>Nayan GRIFFITHS</cp:lastModifiedBy>
  <cp:revision>6</cp:revision>
  <dcterms:created xsi:type="dcterms:W3CDTF">2005-11-09T15:42:06Z</dcterms:created>
  <dcterms:modified xsi:type="dcterms:W3CDTF">2023-06-06T10:50:47Z</dcterms:modified>
  <cp:category>The Railroads The first transcontinental railroad</cp:category>
</cp:coreProperties>
</file>